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C45D-C94A-4379-BF98-EAF305828B0D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FF383-E9A6-4E66-BAF1-0A21E371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76200"/>
            <a:chExt cx="9144000" cy="6715833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t="11458" r="36164" b="8333"/>
            <a:stretch>
              <a:fillRect/>
            </a:stretch>
          </p:blipFill>
          <p:spPr bwMode="auto">
            <a:xfrm>
              <a:off x="0" y="332510"/>
              <a:ext cx="9144000" cy="6459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5243" r="36164" b="9062"/>
            <a:stretch>
              <a:fillRect/>
            </a:stretch>
          </p:blipFill>
          <p:spPr bwMode="auto">
            <a:xfrm>
              <a:off x="0" y="76200"/>
              <a:ext cx="9144000" cy="60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Matt</cp:lastModifiedBy>
  <cp:revision>6</cp:revision>
  <dcterms:created xsi:type="dcterms:W3CDTF">2014-10-09T14:52:26Z</dcterms:created>
  <dcterms:modified xsi:type="dcterms:W3CDTF">2014-10-10T14:06:46Z</dcterms:modified>
</cp:coreProperties>
</file>