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C45D-C94A-4379-BF98-EAF305828B0D}" type="datetimeFigureOut">
              <a:rPr lang="en-US" smtClean="0"/>
              <a:pPr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F383-E9A6-4E66-BAF1-0A21E37167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C45D-C94A-4379-BF98-EAF305828B0D}" type="datetimeFigureOut">
              <a:rPr lang="en-US" smtClean="0"/>
              <a:pPr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F383-E9A6-4E66-BAF1-0A21E37167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C45D-C94A-4379-BF98-EAF305828B0D}" type="datetimeFigureOut">
              <a:rPr lang="en-US" smtClean="0"/>
              <a:pPr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F383-E9A6-4E66-BAF1-0A21E37167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C45D-C94A-4379-BF98-EAF305828B0D}" type="datetimeFigureOut">
              <a:rPr lang="en-US" smtClean="0"/>
              <a:pPr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F383-E9A6-4E66-BAF1-0A21E37167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C45D-C94A-4379-BF98-EAF305828B0D}" type="datetimeFigureOut">
              <a:rPr lang="en-US" smtClean="0"/>
              <a:pPr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F383-E9A6-4E66-BAF1-0A21E37167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C45D-C94A-4379-BF98-EAF305828B0D}" type="datetimeFigureOut">
              <a:rPr lang="en-US" smtClean="0"/>
              <a:pPr/>
              <a:t>10/10/2014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F383-E9A6-4E66-BAF1-0A21E37167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C45D-C94A-4379-BF98-EAF305828B0D}" type="datetimeFigureOut">
              <a:rPr lang="en-US" smtClean="0"/>
              <a:pPr/>
              <a:t>10/10/2014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F383-E9A6-4E66-BAF1-0A21E37167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C45D-C94A-4379-BF98-EAF305828B0D}" type="datetimeFigureOut">
              <a:rPr lang="en-US" smtClean="0"/>
              <a:pPr/>
              <a:t>10/10/2014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F383-E9A6-4E66-BAF1-0A21E37167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C45D-C94A-4379-BF98-EAF305828B0D}" type="datetimeFigureOut">
              <a:rPr lang="en-US" smtClean="0"/>
              <a:pPr/>
              <a:t>10/10/2014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F383-E9A6-4E66-BAF1-0A21E37167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C45D-C94A-4379-BF98-EAF305828B0D}" type="datetimeFigureOut">
              <a:rPr lang="en-US" smtClean="0"/>
              <a:pPr/>
              <a:t>10/10/2014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F383-E9A6-4E66-BAF1-0A21E37167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C45D-C94A-4379-BF98-EAF305828B0D}" type="datetimeFigureOut">
              <a:rPr lang="en-US" smtClean="0"/>
              <a:pPr/>
              <a:t>10/10/2014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F383-E9A6-4E66-BAF1-0A21E37167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9C45D-C94A-4379-BF98-EAF305828B0D}" type="datetimeFigureOut">
              <a:rPr lang="en-US" smtClean="0"/>
              <a:pPr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FF383-E9A6-4E66-BAF1-0A21E37167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6858000"/>
            <a:chOff x="0" y="76200"/>
            <a:chExt cx="9144000" cy="6715833"/>
          </a:xfrm>
        </p:grpSpPr>
        <p:pic>
          <p:nvPicPr>
            <p:cNvPr id="7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 t="11458" r="36164" b="8333"/>
            <a:stretch>
              <a:fillRect/>
            </a:stretch>
          </p:blipFill>
          <p:spPr bwMode="auto">
            <a:xfrm>
              <a:off x="0" y="332510"/>
              <a:ext cx="9144000" cy="6459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t="15243" r="36164" b="9062"/>
            <a:stretch>
              <a:fillRect/>
            </a:stretch>
          </p:blipFill>
          <p:spPr bwMode="auto">
            <a:xfrm>
              <a:off x="0" y="76200"/>
              <a:ext cx="9144000" cy="6096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Matt</dc:creator>
  <cp:lastModifiedBy>Matt</cp:lastModifiedBy>
  <cp:revision>6</cp:revision>
  <dcterms:created xsi:type="dcterms:W3CDTF">2014-10-09T14:52:26Z</dcterms:created>
  <dcterms:modified xsi:type="dcterms:W3CDTF">2014-10-10T14:06:46Z</dcterms:modified>
</cp:coreProperties>
</file>